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DB38-902A-8C25-7F9F-12045390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60FA5-6A7A-67F0-C52A-2C6E36959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9C541-86C8-4CCE-1161-70C66BBF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8E37C-2ABB-ABFA-2EEB-60C9BE6D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866AD-C9C9-4AF5-3453-F2446A42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2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D78B-036D-ABF6-F91D-F743B9CB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48616-6730-F73A-A809-F65A0865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FD20E-63F6-4D4E-24F9-3E5985DD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CDF8D-3582-B564-7B2E-43683061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A2975-85CB-BAEE-6B3C-14E80392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7EAF9-9E8F-40CD-5245-514974A4C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56935-88CF-FB1C-4BB8-B20A28724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4007B-B778-DB7C-485D-10E5F6A7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890DC-C13C-526C-2254-7E4A742F5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B7FBF-F865-0D5C-1532-4E4133AE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5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2AEA-7570-9F42-4A85-7BFF7C27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42422-CE0C-D1B9-E932-7F28ADBA3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1002B-3DE9-1E32-96B6-99E15AF7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19035-2380-109A-38AE-94188F43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45E87-0C45-D40A-46D2-2102EF8F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2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328D-7A54-0954-E394-58DF1CFF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80246-A4A0-28B3-A8D6-AF1602758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61E1-5869-DA1B-EAFB-2F0C266A0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7E97D-CD43-A0B3-7280-6508BF89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1A0C8-FB9F-409F-448F-D9075C0A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319E-6722-393B-5E5D-D1832AD2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8A5C-F8C1-68D7-DDBA-17C85EF15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3C57F-5C17-31ED-9DA9-736F9EAF5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CCC74-41DF-AE02-0B40-F4E12153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C3F06-7F93-A5D6-2D65-58F9862E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483E7-B179-4D07-C7EF-BFA07B91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1B06-DD09-2F45-D738-0CF69BB0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B6963-23C6-9363-0AE2-3C6F25EE1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20B3E-AE1A-6583-F880-BE3CF828F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496D3-3A82-0A54-AC9B-5F74D2B6F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24FF7-7346-3219-65FE-CDDAC34D1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49189-0334-0600-B6CC-0CEBE419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9C8D43-78E5-B495-3957-A4E0114B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28185-02E0-40E8-D2FD-0CE64990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0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AC4EF-7C1A-BC9F-C757-C3D43C61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9A663-ABD3-4DE5-3995-E5ACDF96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7132B-B1DA-8ED2-E482-3BA424AD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234C5-3602-D104-2151-8C204635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3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BBA21-25C5-6ADC-B982-81BC6530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98EB4-7CEB-648B-0DF2-45198C85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88005-3A0D-45FE-1295-78B78B3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8A2E6-410B-85F5-02EB-8C0BC9A6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756E5-3D49-33D3-D0B7-E4D794C79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8B03A-9611-4E65-4154-2E0642039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DC7AE-4AAD-8E27-5411-4E6D5EE34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2F628-BF14-BBBA-DC19-3D9BEF9D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E437B-66CE-D57E-BCBC-6B3B0EFD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5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E1DC-6775-5A59-F080-A930D4E1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A888B-AB91-9132-6465-7C904B125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37244-92C4-7AFD-0BCA-AA6986629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A1F1C-861A-2F18-E29F-061A09A5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8E3A5-164A-6E51-5B4B-D77C3483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A0C48-17CE-6FA5-21D7-B4758ABF3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3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BC8BA-EB46-24FB-5509-16C8B859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05FB-74EB-F2AE-8759-D55E267D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7B0BF-EB40-B8E3-225C-CF6A79605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CCEDF-1882-47DC-B969-FF31AE18CF9A}" type="datetimeFigureOut">
              <a:rPr lang="en-US" smtClean="0"/>
              <a:t>6/20/2026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AA7A8-A079-C4D3-6D26-6C2782893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F9CF-38CA-BF69-B7DF-FEE007C4E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8274-82E3-43CD-A2F7-11F165F5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3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B6E629-3466-E4B1-0FC4-7CF4423B09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5021" y="192567"/>
            <a:ext cx="1640794" cy="14425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9A17B1-88A4-0A4F-CA3E-A9498468EF39}"/>
              </a:ext>
            </a:extLst>
          </p:cNvPr>
          <p:cNvSpPr txBox="1"/>
          <p:nvPr/>
        </p:nvSpPr>
        <p:spPr>
          <a:xfrm>
            <a:off x="6443274" y="2065056"/>
            <a:ext cx="60935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پادکست طرح پژوهشی</a:t>
            </a:r>
            <a:b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</a:br>
            <a:b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</a:br>
            <a:r>
              <a:rPr lang="fa-IR" sz="2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B Titr" panose="00000700000000000000" pitchFamily="2" charset="-78"/>
              </a:rPr>
              <a:t>سیاوش سنگی- مریم علی قلیزاده</a:t>
            </a:r>
          </a:p>
          <a:p>
            <a:pPr algn="ctr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Titr" panose="00000700000000000000" pitchFamily="2" charset="-78"/>
              </a:rPr>
              <a:t>گروه هوشبری</a:t>
            </a:r>
            <a:b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</a:br>
            <a:b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</a:b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عنوان مقاله:</a:t>
            </a:r>
            <a:b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</a:br>
            <a:b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</a:b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 </a:t>
            </a:r>
            <a:b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Titr" panose="00000700000000000000" pitchFamily="2" charset="-78"/>
              </a:rPr>
            </a:br>
            <a:r>
              <a:rPr kumimoji="0" lang="fa-I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Titr" panose="00000700000000000000" pitchFamily="2" charset="-78"/>
              </a:rPr>
              <a:t> بررسی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Titr" panose="00000700000000000000" pitchFamily="2" charset="-78"/>
              </a:rPr>
              <a:t>رابطه بین هوش هیجانی و سواد اطلاعاتی در بین</a:t>
            </a:r>
          </a:p>
          <a:p>
            <a:pPr algn="ctr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Titr" panose="00000700000000000000" pitchFamily="2" charset="-78"/>
              </a:rPr>
              <a:t> دانشجویان کارشناسی هوشبری: یک مطالعه مقطعی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11FB7D-10AA-AED3-4376-C9A1253F4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"/>
                    </a14:imgEffect>
                    <a14:imgEffect>
                      <a14:brightnessContrast contrast="36000"/>
                    </a14:imgEffect>
                  </a14:imgLayer>
                </a14:imgProps>
              </a:ext>
            </a:extLst>
          </a:blip>
          <a:srcRect l="34875" t="8883" r="19633" b="12390"/>
          <a:stretch>
            <a:fillRect/>
          </a:stretch>
        </p:blipFill>
        <p:spPr>
          <a:xfrm>
            <a:off x="0" y="0"/>
            <a:ext cx="6940447" cy="685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AE75B3-74BF-C227-0109-8CFBABD3D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9095" y="5741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4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11"/>
    </mc:Choice>
    <mc:Fallback>
      <p:transition spd="slow" advTm="12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4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1EA0-46CC-C1EE-A3B8-2BDE512C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A0B7F-A767-9F2F-B283-F66D23573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04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40</Words>
  <Application>Microsoft Office PowerPoint</Application>
  <PresentationFormat>Widescreen</PresentationFormat>
  <Paragraphs>3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 Titr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reviewer</dc:creator>
  <cp:lastModifiedBy>reviewer</cp:lastModifiedBy>
  <cp:revision>3</cp:revision>
  <dcterms:created xsi:type="dcterms:W3CDTF">2026-06-20T04:44:13Z</dcterms:created>
  <dcterms:modified xsi:type="dcterms:W3CDTF">2026-06-20T05:23:01Z</dcterms:modified>
</cp:coreProperties>
</file>